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7710BB-9E0A-4CAB-ABFA-A8910BE19591}">
  <a:tblStyle styleId="{B17710BB-9E0A-4CAB-ABFA-A8910BE195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{B17710BB-9E0A-4CAB-ABFA-A8910BE19591}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{B17710BB-9E0A-4CAB-ABFA-A8910BE19591}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{B17710BB-9E0A-4CAB-ABFA-A8910BE19591}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{B17710BB-9E0A-4CAB-ABFA-A8910BE19591}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{B17710BB-9E0A-4CAB-ABFA-A8910BE19591}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{B17710BB-9E0A-4CAB-ABFA-A8910BE19591}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{B17710BB-9E0A-4CAB-ABFA-A8910BE19591}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